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0693400" cy="7562850"/>
  <p:notesSz cx="10693400" cy="7562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290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9668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2544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39622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7005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6194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488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12555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26174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58546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38071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05236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41698989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8707" y="1016386"/>
            <a:ext cx="8374587" cy="55272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79612" y="751759"/>
            <a:ext cx="6734175" cy="4630731"/>
            <a:chOff x="1979140" y="2435087"/>
            <a:chExt cx="6734175" cy="26898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94274" y="2920921"/>
              <a:ext cx="4301456" cy="172218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79140" y="2435087"/>
              <a:ext cx="6733723" cy="26898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7851" y="665018"/>
            <a:ext cx="8954770" cy="5777345"/>
            <a:chOff x="867851" y="2361647"/>
            <a:chExt cx="8954770" cy="27933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1409" y="2361647"/>
              <a:ext cx="8950938" cy="165965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7851" y="4062452"/>
              <a:ext cx="8953710" cy="109221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3455" y="675409"/>
            <a:ext cx="9198106" cy="581890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6330" y="187037"/>
            <a:ext cx="8797216" cy="671252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754" y="187037"/>
            <a:ext cx="9010346" cy="516202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1660" y="5349059"/>
            <a:ext cx="3270769" cy="19685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7851" y="519545"/>
            <a:ext cx="8954481" cy="580851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79140" y="2435087"/>
            <a:ext cx="6734175" cy="2689860"/>
            <a:chOff x="1979140" y="2435087"/>
            <a:chExt cx="6734175" cy="26898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94274" y="2920921"/>
              <a:ext cx="4301456" cy="172218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79140" y="2435087"/>
              <a:ext cx="6733723" cy="26898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68197" y="1675580"/>
            <a:ext cx="4322329" cy="300206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32480" y="4763750"/>
            <a:ext cx="4798843" cy="105055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81441" y="1096073"/>
            <a:ext cx="4501173" cy="525303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2159" y="1540190"/>
            <a:ext cx="4931171" cy="446131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93160" y="835880"/>
            <a:ext cx="5077482" cy="585445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12975" y="1371030"/>
            <a:ext cx="5037857" cy="417784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281968" y="5804811"/>
            <a:ext cx="2128520" cy="437515"/>
          </a:xfrm>
          <a:custGeom>
            <a:avLst/>
            <a:gdLst/>
            <a:ahLst/>
            <a:cxnLst/>
            <a:rect l="l" t="t" r="r" b="b"/>
            <a:pathLst>
              <a:path w="2128520" h="437514">
                <a:moveTo>
                  <a:pt x="1313475" y="0"/>
                </a:moveTo>
                <a:lnTo>
                  <a:pt x="1271530" y="2948"/>
                </a:lnTo>
                <a:lnTo>
                  <a:pt x="1232003" y="12347"/>
                </a:lnTo>
                <a:lnTo>
                  <a:pt x="1195527" y="27740"/>
                </a:lnTo>
                <a:lnTo>
                  <a:pt x="1162733" y="48671"/>
                </a:lnTo>
                <a:lnTo>
                  <a:pt x="1134251" y="74683"/>
                </a:lnTo>
                <a:lnTo>
                  <a:pt x="1110712" y="105319"/>
                </a:lnTo>
                <a:lnTo>
                  <a:pt x="1092748" y="140124"/>
                </a:lnTo>
                <a:lnTo>
                  <a:pt x="1080990" y="178640"/>
                </a:lnTo>
                <a:lnTo>
                  <a:pt x="1076282" y="218597"/>
                </a:lnTo>
                <a:lnTo>
                  <a:pt x="1076160" y="222006"/>
                </a:lnTo>
                <a:lnTo>
                  <a:pt x="1078615" y="264983"/>
                </a:lnTo>
                <a:lnTo>
                  <a:pt x="1089520" y="307185"/>
                </a:lnTo>
                <a:lnTo>
                  <a:pt x="1108570" y="343929"/>
                </a:lnTo>
                <a:lnTo>
                  <a:pt x="1134333" y="374958"/>
                </a:lnTo>
                <a:lnTo>
                  <a:pt x="1165373" y="400013"/>
                </a:lnTo>
                <a:lnTo>
                  <a:pt x="1200259" y="418836"/>
                </a:lnTo>
                <a:lnTo>
                  <a:pt x="1237555" y="431168"/>
                </a:lnTo>
                <a:lnTo>
                  <a:pt x="1275829" y="436752"/>
                </a:lnTo>
                <a:lnTo>
                  <a:pt x="1313646" y="435330"/>
                </a:lnTo>
                <a:lnTo>
                  <a:pt x="1349574" y="426643"/>
                </a:lnTo>
                <a:lnTo>
                  <a:pt x="1375865" y="413572"/>
                </a:lnTo>
                <a:lnTo>
                  <a:pt x="1281143" y="413572"/>
                </a:lnTo>
                <a:lnTo>
                  <a:pt x="1239262" y="407158"/>
                </a:lnTo>
                <a:lnTo>
                  <a:pt x="1198980" y="390413"/>
                </a:lnTo>
                <a:lnTo>
                  <a:pt x="1145984" y="346198"/>
                </a:lnTo>
                <a:lnTo>
                  <a:pt x="1116716" y="291843"/>
                </a:lnTo>
                <a:lnTo>
                  <a:pt x="1109203" y="234096"/>
                </a:lnTo>
                <a:lnTo>
                  <a:pt x="1109203" y="231936"/>
                </a:lnTo>
                <a:lnTo>
                  <a:pt x="1121207" y="173188"/>
                </a:lnTo>
                <a:lnTo>
                  <a:pt x="1150886" y="119128"/>
                </a:lnTo>
                <a:lnTo>
                  <a:pt x="1196134" y="75403"/>
                </a:lnTo>
                <a:lnTo>
                  <a:pt x="1254913" y="47135"/>
                </a:lnTo>
                <a:lnTo>
                  <a:pt x="1325182" y="39442"/>
                </a:lnTo>
                <a:lnTo>
                  <a:pt x="1457910" y="39442"/>
                </a:lnTo>
                <a:lnTo>
                  <a:pt x="1456298" y="38450"/>
                </a:lnTo>
                <a:lnTo>
                  <a:pt x="1402100" y="15279"/>
                </a:lnTo>
                <a:lnTo>
                  <a:pt x="1357209" y="3958"/>
                </a:lnTo>
                <a:lnTo>
                  <a:pt x="1313475" y="0"/>
                </a:lnTo>
                <a:close/>
              </a:path>
              <a:path w="2128520" h="437514">
                <a:moveTo>
                  <a:pt x="1457910" y="39442"/>
                </a:moveTo>
                <a:lnTo>
                  <a:pt x="1325182" y="39442"/>
                </a:lnTo>
                <a:lnTo>
                  <a:pt x="1363989" y="44910"/>
                </a:lnTo>
                <a:lnTo>
                  <a:pt x="1404902" y="57442"/>
                </a:lnTo>
                <a:lnTo>
                  <a:pt x="1447669" y="77678"/>
                </a:lnTo>
                <a:lnTo>
                  <a:pt x="1486223" y="102373"/>
                </a:lnTo>
                <a:lnTo>
                  <a:pt x="1522777" y="131445"/>
                </a:lnTo>
                <a:lnTo>
                  <a:pt x="1557897" y="163811"/>
                </a:lnTo>
                <a:lnTo>
                  <a:pt x="1592151" y="198389"/>
                </a:lnTo>
                <a:lnTo>
                  <a:pt x="1660323" y="269850"/>
                </a:lnTo>
                <a:lnTo>
                  <a:pt x="1695376" y="304568"/>
                </a:lnTo>
                <a:lnTo>
                  <a:pt x="1731828" y="337169"/>
                </a:lnTo>
                <a:lnTo>
                  <a:pt x="1770247" y="366569"/>
                </a:lnTo>
                <a:lnTo>
                  <a:pt x="1811198" y="391686"/>
                </a:lnTo>
                <a:lnTo>
                  <a:pt x="1855250" y="411439"/>
                </a:lnTo>
                <a:lnTo>
                  <a:pt x="1902968" y="424744"/>
                </a:lnTo>
                <a:lnTo>
                  <a:pt x="1951684" y="429795"/>
                </a:lnTo>
                <a:lnTo>
                  <a:pt x="1998345" y="426133"/>
                </a:lnTo>
                <a:lnTo>
                  <a:pt x="2040875" y="414292"/>
                </a:lnTo>
                <a:lnTo>
                  <a:pt x="2062299" y="402799"/>
                </a:lnTo>
                <a:lnTo>
                  <a:pt x="1973842" y="402799"/>
                </a:lnTo>
                <a:lnTo>
                  <a:pt x="1946145" y="394993"/>
                </a:lnTo>
                <a:lnTo>
                  <a:pt x="1896856" y="394993"/>
                </a:lnTo>
                <a:lnTo>
                  <a:pt x="1831534" y="376064"/>
                </a:lnTo>
                <a:lnTo>
                  <a:pt x="1795047" y="352790"/>
                </a:lnTo>
                <a:lnTo>
                  <a:pt x="1776538" y="327744"/>
                </a:lnTo>
                <a:lnTo>
                  <a:pt x="1771942" y="317957"/>
                </a:lnTo>
                <a:lnTo>
                  <a:pt x="1763087" y="317957"/>
                </a:lnTo>
                <a:lnTo>
                  <a:pt x="1755444" y="313551"/>
                </a:lnTo>
                <a:lnTo>
                  <a:pt x="1729456" y="299125"/>
                </a:lnTo>
                <a:lnTo>
                  <a:pt x="1739292" y="285510"/>
                </a:lnTo>
                <a:lnTo>
                  <a:pt x="1731312" y="285510"/>
                </a:lnTo>
                <a:lnTo>
                  <a:pt x="1706372" y="267960"/>
                </a:lnTo>
                <a:lnTo>
                  <a:pt x="1680017" y="242459"/>
                </a:lnTo>
                <a:lnTo>
                  <a:pt x="1651607" y="211077"/>
                </a:lnTo>
                <a:lnTo>
                  <a:pt x="1620500" y="175886"/>
                </a:lnTo>
                <a:lnTo>
                  <a:pt x="1586057" y="138956"/>
                </a:lnTo>
                <a:lnTo>
                  <a:pt x="1547636" y="102359"/>
                </a:lnTo>
                <a:lnTo>
                  <a:pt x="1504597" y="68167"/>
                </a:lnTo>
                <a:lnTo>
                  <a:pt x="1457910" y="39442"/>
                </a:lnTo>
                <a:close/>
              </a:path>
              <a:path w="2128520" h="437514">
                <a:moveTo>
                  <a:pt x="1405764" y="190996"/>
                </a:moveTo>
                <a:lnTo>
                  <a:pt x="1355284" y="190996"/>
                </a:lnTo>
                <a:lnTo>
                  <a:pt x="1393837" y="202169"/>
                </a:lnTo>
                <a:lnTo>
                  <a:pt x="1421103" y="228665"/>
                </a:lnTo>
                <a:lnTo>
                  <a:pt x="1434000" y="267031"/>
                </a:lnTo>
                <a:lnTo>
                  <a:pt x="1432031" y="310630"/>
                </a:lnTo>
                <a:lnTo>
                  <a:pt x="1417515" y="347319"/>
                </a:lnTo>
                <a:lnTo>
                  <a:pt x="1392810" y="376528"/>
                </a:lnTo>
                <a:lnTo>
                  <a:pt x="1360275" y="397687"/>
                </a:lnTo>
                <a:lnTo>
                  <a:pt x="1322267" y="410225"/>
                </a:lnTo>
                <a:lnTo>
                  <a:pt x="1281143" y="413572"/>
                </a:lnTo>
                <a:lnTo>
                  <a:pt x="1375865" y="413572"/>
                </a:lnTo>
                <a:lnTo>
                  <a:pt x="1382178" y="410433"/>
                </a:lnTo>
                <a:lnTo>
                  <a:pt x="1410025" y="386443"/>
                </a:lnTo>
                <a:lnTo>
                  <a:pt x="1431681" y="354414"/>
                </a:lnTo>
                <a:lnTo>
                  <a:pt x="1448579" y="302340"/>
                </a:lnTo>
                <a:lnTo>
                  <a:pt x="1447294" y="254928"/>
                </a:lnTo>
                <a:lnTo>
                  <a:pt x="1430170" y="214884"/>
                </a:lnTo>
                <a:lnTo>
                  <a:pt x="1405764" y="190996"/>
                </a:lnTo>
                <a:close/>
              </a:path>
              <a:path w="2128520" h="437514">
                <a:moveTo>
                  <a:pt x="2066589" y="192123"/>
                </a:moveTo>
                <a:lnTo>
                  <a:pt x="2018993" y="192123"/>
                </a:lnTo>
                <a:lnTo>
                  <a:pt x="2067254" y="206393"/>
                </a:lnTo>
                <a:lnTo>
                  <a:pt x="2094531" y="231936"/>
                </a:lnTo>
                <a:lnTo>
                  <a:pt x="2110903" y="269136"/>
                </a:lnTo>
                <a:lnTo>
                  <a:pt x="2113182" y="311517"/>
                </a:lnTo>
                <a:lnTo>
                  <a:pt x="2098181" y="352604"/>
                </a:lnTo>
                <a:lnTo>
                  <a:pt x="2062715" y="385921"/>
                </a:lnTo>
                <a:lnTo>
                  <a:pt x="2018301" y="402261"/>
                </a:lnTo>
                <a:lnTo>
                  <a:pt x="1973842" y="402799"/>
                </a:lnTo>
                <a:lnTo>
                  <a:pt x="2062299" y="402799"/>
                </a:lnTo>
                <a:lnTo>
                  <a:pt x="2077195" y="394808"/>
                </a:lnTo>
                <a:lnTo>
                  <a:pt x="2105231" y="368217"/>
                </a:lnTo>
                <a:lnTo>
                  <a:pt x="2122903" y="335054"/>
                </a:lnTo>
                <a:lnTo>
                  <a:pt x="2128136" y="295855"/>
                </a:lnTo>
                <a:lnTo>
                  <a:pt x="2118853" y="251155"/>
                </a:lnTo>
                <a:lnTo>
                  <a:pt x="2099919" y="218597"/>
                </a:lnTo>
                <a:lnTo>
                  <a:pt x="2072097" y="194648"/>
                </a:lnTo>
                <a:lnTo>
                  <a:pt x="2066589" y="192123"/>
                </a:lnTo>
                <a:close/>
              </a:path>
              <a:path w="2128520" h="437514">
                <a:moveTo>
                  <a:pt x="1828829" y="129222"/>
                </a:moveTo>
                <a:lnTo>
                  <a:pt x="1798403" y="149582"/>
                </a:lnTo>
                <a:lnTo>
                  <a:pt x="1781484" y="178005"/>
                </a:lnTo>
                <a:lnTo>
                  <a:pt x="1777630" y="211077"/>
                </a:lnTo>
                <a:lnTo>
                  <a:pt x="1777506" y="212966"/>
                </a:lnTo>
                <a:lnTo>
                  <a:pt x="1785654" y="251764"/>
                </a:lnTo>
                <a:lnTo>
                  <a:pt x="1805484" y="293460"/>
                </a:lnTo>
                <a:lnTo>
                  <a:pt x="1836305" y="335939"/>
                </a:lnTo>
                <a:lnTo>
                  <a:pt x="1877487" y="377382"/>
                </a:lnTo>
                <a:lnTo>
                  <a:pt x="1896856" y="394993"/>
                </a:lnTo>
                <a:lnTo>
                  <a:pt x="1946145" y="394993"/>
                </a:lnTo>
                <a:lnTo>
                  <a:pt x="1931907" y="390979"/>
                </a:lnTo>
                <a:lnTo>
                  <a:pt x="1895066" y="370243"/>
                </a:lnTo>
                <a:lnTo>
                  <a:pt x="1865888" y="344035"/>
                </a:lnTo>
                <a:lnTo>
                  <a:pt x="1834847" y="295855"/>
                </a:lnTo>
                <a:lnTo>
                  <a:pt x="1826073" y="253114"/>
                </a:lnTo>
                <a:lnTo>
                  <a:pt x="1829143" y="212673"/>
                </a:lnTo>
                <a:lnTo>
                  <a:pt x="1833450" y="173188"/>
                </a:lnTo>
                <a:lnTo>
                  <a:pt x="1833489" y="172386"/>
                </a:lnTo>
                <a:lnTo>
                  <a:pt x="1828829" y="129222"/>
                </a:lnTo>
                <a:close/>
              </a:path>
              <a:path w="2128520" h="437514">
                <a:moveTo>
                  <a:pt x="1754160" y="282755"/>
                </a:moveTo>
                <a:lnTo>
                  <a:pt x="1743991" y="282755"/>
                </a:lnTo>
                <a:lnTo>
                  <a:pt x="1749093" y="293912"/>
                </a:lnTo>
                <a:lnTo>
                  <a:pt x="1763087" y="317957"/>
                </a:lnTo>
                <a:lnTo>
                  <a:pt x="1771942" y="317957"/>
                </a:lnTo>
                <a:lnTo>
                  <a:pt x="1765153" y="303502"/>
                </a:lnTo>
                <a:lnTo>
                  <a:pt x="1754160" y="282755"/>
                </a:lnTo>
                <a:close/>
              </a:path>
              <a:path w="2128520" h="437514">
                <a:moveTo>
                  <a:pt x="1315182" y="166004"/>
                </a:moveTo>
                <a:lnTo>
                  <a:pt x="1274211" y="176943"/>
                </a:lnTo>
                <a:lnTo>
                  <a:pt x="1239208" y="198004"/>
                </a:lnTo>
                <a:lnTo>
                  <a:pt x="1214512" y="226641"/>
                </a:lnTo>
                <a:lnTo>
                  <a:pt x="1204461" y="260310"/>
                </a:lnTo>
                <a:lnTo>
                  <a:pt x="1213395" y="296465"/>
                </a:lnTo>
                <a:lnTo>
                  <a:pt x="1243266" y="275143"/>
                </a:lnTo>
                <a:lnTo>
                  <a:pt x="1257214" y="248396"/>
                </a:lnTo>
                <a:lnTo>
                  <a:pt x="1273034" y="221217"/>
                </a:lnTo>
                <a:lnTo>
                  <a:pt x="1308522" y="198602"/>
                </a:lnTo>
                <a:lnTo>
                  <a:pt x="1355284" y="190996"/>
                </a:lnTo>
                <a:lnTo>
                  <a:pt x="1405764" y="190996"/>
                </a:lnTo>
                <a:lnTo>
                  <a:pt x="1399552" y="184916"/>
                </a:lnTo>
                <a:lnTo>
                  <a:pt x="1357784" y="167732"/>
                </a:lnTo>
                <a:lnTo>
                  <a:pt x="1315182" y="166004"/>
                </a:lnTo>
                <a:close/>
              </a:path>
              <a:path w="2128520" h="437514">
                <a:moveTo>
                  <a:pt x="1717312" y="120755"/>
                </a:moveTo>
                <a:lnTo>
                  <a:pt x="1690800" y="146734"/>
                </a:lnTo>
                <a:lnTo>
                  <a:pt x="1687692" y="180537"/>
                </a:lnTo>
                <a:lnTo>
                  <a:pt x="1699240" y="217827"/>
                </a:lnTo>
                <a:lnTo>
                  <a:pt x="1716697" y="254264"/>
                </a:lnTo>
                <a:lnTo>
                  <a:pt x="1731312" y="285510"/>
                </a:lnTo>
                <a:lnTo>
                  <a:pt x="1739292" y="285510"/>
                </a:lnTo>
                <a:lnTo>
                  <a:pt x="1740029" y="284490"/>
                </a:lnTo>
                <a:lnTo>
                  <a:pt x="1743991" y="282755"/>
                </a:lnTo>
                <a:lnTo>
                  <a:pt x="1754160" y="282755"/>
                </a:lnTo>
                <a:lnTo>
                  <a:pt x="1745335" y="265712"/>
                </a:lnTo>
                <a:lnTo>
                  <a:pt x="1738115" y="246527"/>
                </a:lnTo>
                <a:lnTo>
                  <a:pt x="1733308" y="222006"/>
                </a:lnTo>
                <a:lnTo>
                  <a:pt x="1731990" y="189680"/>
                </a:lnTo>
                <a:lnTo>
                  <a:pt x="1733088" y="165624"/>
                </a:lnTo>
                <a:lnTo>
                  <a:pt x="1730298" y="144447"/>
                </a:lnTo>
                <a:lnTo>
                  <a:pt x="1717312" y="120755"/>
                </a:lnTo>
                <a:close/>
              </a:path>
              <a:path w="2128520" h="437514">
                <a:moveTo>
                  <a:pt x="2002331" y="172386"/>
                </a:moveTo>
                <a:lnTo>
                  <a:pt x="1934640" y="183996"/>
                </a:lnTo>
                <a:lnTo>
                  <a:pt x="1894110" y="229102"/>
                </a:lnTo>
                <a:lnTo>
                  <a:pt x="1891870" y="264100"/>
                </a:lnTo>
                <a:lnTo>
                  <a:pt x="1921952" y="250145"/>
                </a:lnTo>
                <a:lnTo>
                  <a:pt x="1950437" y="225698"/>
                </a:lnTo>
                <a:lnTo>
                  <a:pt x="1981419" y="202458"/>
                </a:lnTo>
                <a:lnTo>
                  <a:pt x="2018993" y="192123"/>
                </a:lnTo>
                <a:lnTo>
                  <a:pt x="2066589" y="192123"/>
                </a:lnTo>
                <a:lnTo>
                  <a:pt x="2038522" y="179260"/>
                </a:lnTo>
                <a:lnTo>
                  <a:pt x="2002331" y="172386"/>
                </a:lnTo>
                <a:close/>
              </a:path>
              <a:path w="2128520" h="437514">
                <a:moveTo>
                  <a:pt x="787319" y="164897"/>
                </a:moveTo>
                <a:lnTo>
                  <a:pt x="749740" y="173785"/>
                </a:lnTo>
                <a:lnTo>
                  <a:pt x="716099" y="195952"/>
                </a:lnTo>
                <a:lnTo>
                  <a:pt x="688389" y="239439"/>
                </a:lnTo>
                <a:lnTo>
                  <a:pt x="679548" y="278004"/>
                </a:lnTo>
                <a:lnTo>
                  <a:pt x="682534" y="317466"/>
                </a:lnTo>
                <a:lnTo>
                  <a:pt x="713378" y="374115"/>
                </a:lnTo>
                <a:lnTo>
                  <a:pt x="767169" y="417296"/>
                </a:lnTo>
                <a:lnTo>
                  <a:pt x="836985" y="437401"/>
                </a:lnTo>
                <a:lnTo>
                  <a:pt x="872545" y="436084"/>
                </a:lnTo>
                <a:lnTo>
                  <a:pt x="907330" y="427976"/>
                </a:lnTo>
                <a:lnTo>
                  <a:pt x="935743" y="415695"/>
                </a:lnTo>
                <a:lnTo>
                  <a:pt x="840640" y="415695"/>
                </a:lnTo>
                <a:lnTo>
                  <a:pt x="800692" y="410810"/>
                </a:lnTo>
                <a:lnTo>
                  <a:pt x="764277" y="396498"/>
                </a:lnTo>
                <a:lnTo>
                  <a:pt x="733357" y="373935"/>
                </a:lnTo>
                <a:lnTo>
                  <a:pt x="695846" y="308755"/>
                </a:lnTo>
                <a:lnTo>
                  <a:pt x="693178" y="268489"/>
                </a:lnTo>
                <a:lnTo>
                  <a:pt x="702517" y="237613"/>
                </a:lnTo>
                <a:lnTo>
                  <a:pt x="725607" y="209114"/>
                </a:lnTo>
                <a:lnTo>
                  <a:pt x="762602" y="192389"/>
                </a:lnTo>
                <a:lnTo>
                  <a:pt x="879118" y="192389"/>
                </a:lnTo>
                <a:lnTo>
                  <a:pt x="861544" y="180256"/>
                </a:lnTo>
                <a:lnTo>
                  <a:pt x="825649" y="167612"/>
                </a:lnTo>
                <a:lnTo>
                  <a:pt x="787319" y="164897"/>
                </a:lnTo>
                <a:close/>
              </a:path>
              <a:path w="2128520" h="437514">
                <a:moveTo>
                  <a:pt x="145545" y="172631"/>
                </a:moveTo>
                <a:lnTo>
                  <a:pt x="105036" y="175334"/>
                </a:lnTo>
                <a:lnTo>
                  <a:pt x="66135" y="188874"/>
                </a:lnTo>
                <a:lnTo>
                  <a:pt x="33155" y="213632"/>
                </a:lnTo>
                <a:lnTo>
                  <a:pt x="10409" y="249992"/>
                </a:lnTo>
                <a:lnTo>
                  <a:pt x="0" y="296411"/>
                </a:lnTo>
                <a:lnTo>
                  <a:pt x="5051" y="336537"/>
                </a:lnTo>
                <a:lnTo>
                  <a:pt x="52063" y="396430"/>
                </a:lnTo>
                <a:lnTo>
                  <a:pt x="89285" y="415460"/>
                </a:lnTo>
                <a:lnTo>
                  <a:pt x="132491" y="426720"/>
                </a:lnTo>
                <a:lnTo>
                  <a:pt x="179314" y="429842"/>
                </a:lnTo>
                <a:lnTo>
                  <a:pt x="227383" y="424455"/>
                </a:lnTo>
                <a:lnTo>
                  <a:pt x="273175" y="411696"/>
                </a:lnTo>
                <a:lnTo>
                  <a:pt x="287633" y="405426"/>
                </a:lnTo>
                <a:lnTo>
                  <a:pt x="139122" y="405426"/>
                </a:lnTo>
                <a:lnTo>
                  <a:pt x="108850" y="400579"/>
                </a:lnTo>
                <a:lnTo>
                  <a:pt x="56777" y="372642"/>
                </a:lnTo>
                <a:lnTo>
                  <a:pt x="21922" y="328421"/>
                </a:lnTo>
                <a:lnTo>
                  <a:pt x="11396" y="277563"/>
                </a:lnTo>
                <a:lnTo>
                  <a:pt x="17477" y="252661"/>
                </a:lnTo>
                <a:lnTo>
                  <a:pt x="32307" y="229717"/>
                </a:lnTo>
                <a:lnTo>
                  <a:pt x="56773" y="209938"/>
                </a:lnTo>
                <a:lnTo>
                  <a:pt x="99749" y="193603"/>
                </a:lnTo>
                <a:lnTo>
                  <a:pt x="206190" y="193603"/>
                </a:lnTo>
                <a:lnTo>
                  <a:pt x="183351" y="180382"/>
                </a:lnTo>
                <a:lnTo>
                  <a:pt x="145545" y="172631"/>
                </a:lnTo>
                <a:close/>
              </a:path>
              <a:path w="2128520" h="437514">
                <a:moveTo>
                  <a:pt x="947551" y="38181"/>
                </a:moveTo>
                <a:lnTo>
                  <a:pt x="813576" y="38181"/>
                </a:lnTo>
                <a:lnTo>
                  <a:pt x="850815" y="40961"/>
                </a:lnTo>
                <a:lnTo>
                  <a:pt x="885293" y="49705"/>
                </a:lnTo>
                <a:lnTo>
                  <a:pt x="944571" y="82329"/>
                </a:lnTo>
                <a:lnTo>
                  <a:pt x="988611" y="130538"/>
                </a:lnTo>
                <a:lnTo>
                  <a:pt x="1014620" y="188817"/>
                </a:lnTo>
                <a:lnTo>
                  <a:pt x="1019908" y="219540"/>
                </a:lnTo>
                <a:lnTo>
                  <a:pt x="1019897" y="235613"/>
                </a:lnTo>
                <a:lnTo>
                  <a:pt x="1013709" y="283056"/>
                </a:lnTo>
                <a:lnTo>
                  <a:pt x="982407" y="342386"/>
                </a:lnTo>
                <a:lnTo>
                  <a:pt x="923289" y="392487"/>
                </a:lnTo>
                <a:lnTo>
                  <a:pt x="882159" y="409979"/>
                </a:lnTo>
                <a:lnTo>
                  <a:pt x="840640" y="415695"/>
                </a:lnTo>
                <a:lnTo>
                  <a:pt x="935743" y="415695"/>
                </a:lnTo>
                <a:lnTo>
                  <a:pt x="970955" y="393748"/>
                </a:lnTo>
                <a:lnTo>
                  <a:pt x="1020611" y="339441"/>
                </a:lnTo>
                <a:lnTo>
                  <a:pt x="1049050" y="269782"/>
                </a:lnTo>
                <a:lnTo>
                  <a:pt x="1053048" y="230672"/>
                </a:lnTo>
                <a:lnTo>
                  <a:pt x="1049023" y="189496"/>
                </a:lnTo>
                <a:lnTo>
                  <a:pt x="1036070" y="146845"/>
                </a:lnTo>
                <a:lnTo>
                  <a:pt x="1014737" y="105324"/>
                </a:lnTo>
                <a:lnTo>
                  <a:pt x="988323" y="71113"/>
                </a:lnTo>
                <a:lnTo>
                  <a:pt x="957520" y="44014"/>
                </a:lnTo>
                <a:lnTo>
                  <a:pt x="947551" y="38181"/>
                </a:lnTo>
                <a:close/>
              </a:path>
              <a:path w="2128520" h="437514">
                <a:moveTo>
                  <a:pt x="305655" y="130933"/>
                </a:moveTo>
                <a:lnTo>
                  <a:pt x="296722" y="161169"/>
                </a:lnTo>
                <a:lnTo>
                  <a:pt x="298286" y="198293"/>
                </a:lnTo>
                <a:lnTo>
                  <a:pt x="300451" y="239439"/>
                </a:lnTo>
                <a:lnTo>
                  <a:pt x="300501" y="240929"/>
                </a:lnTo>
                <a:lnTo>
                  <a:pt x="293605" y="287154"/>
                </a:lnTo>
                <a:lnTo>
                  <a:pt x="267711" y="335866"/>
                </a:lnTo>
                <a:lnTo>
                  <a:pt x="236216" y="369011"/>
                </a:lnTo>
                <a:lnTo>
                  <a:pt x="203694" y="390848"/>
                </a:lnTo>
                <a:lnTo>
                  <a:pt x="139122" y="405426"/>
                </a:lnTo>
                <a:lnTo>
                  <a:pt x="287633" y="405426"/>
                </a:lnTo>
                <a:lnTo>
                  <a:pt x="301131" y="399572"/>
                </a:lnTo>
                <a:lnTo>
                  <a:pt x="217884" y="399572"/>
                </a:lnTo>
                <a:lnTo>
                  <a:pt x="199337" y="396476"/>
                </a:lnTo>
                <a:lnTo>
                  <a:pt x="308271" y="396476"/>
                </a:lnTo>
                <a:lnTo>
                  <a:pt x="308959" y="396178"/>
                </a:lnTo>
                <a:lnTo>
                  <a:pt x="229544" y="396178"/>
                </a:lnTo>
                <a:lnTo>
                  <a:pt x="253543" y="377007"/>
                </a:lnTo>
                <a:lnTo>
                  <a:pt x="285575" y="350745"/>
                </a:lnTo>
                <a:lnTo>
                  <a:pt x="317216" y="313788"/>
                </a:lnTo>
                <a:lnTo>
                  <a:pt x="340041" y="262538"/>
                </a:lnTo>
                <a:lnTo>
                  <a:pt x="345534" y="194559"/>
                </a:lnTo>
                <a:lnTo>
                  <a:pt x="345516" y="192389"/>
                </a:lnTo>
                <a:lnTo>
                  <a:pt x="342470" y="165716"/>
                </a:lnTo>
                <a:lnTo>
                  <a:pt x="336354" y="148099"/>
                </a:lnTo>
                <a:lnTo>
                  <a:pt x="324883" y="137511"/>
                </a:lnTo>
                <a:lnTo>
                  <a:pt x="305655" y="130933"/>
                </a:lnTo>
                <a:close/>
              </a:path>
              <a:path w="2128520" h="437514">
                <a:moveTo>
                  <a:pt x="308271" y="396476"/>
                </a:moveTo>
                <a:lnTo>
                  <a:pt x="199337" y="396476"/>
                </a:lnTo>
                <a:lnTo>
                  <a:pt x="208455" y="396725"/>
                </a:lnTo>
                <a:lnTo>
                  <a:pt x="223942" y="398039"/>
                </a:lnTo>
                <a:lnTo>
                  <a:pt x="231764" y="399345"/>
                </a:lnTo>
                <a:lnTo>
                  <a:pt x="217884" y="399572"/>
                </a:lnTo>
                <a:lnTo>
                  <a:pt x="301131" y="399572"/>
                </a:lnTo>
                <a:lnTo>
                  <a:pt x="308271" y="396476"/>
                </a:lnTo>
                <a:close/>
              </a:path>
              <a:path w="2128520" h="437514">
                <a:moveTo>
                  <a:pt x="373281" y="314075"/>
                </a:moveTo>
                <a:lnTo>
                  <a:pt x="352481" y="332130"/>
                </a:lnTo>
                <a:lnTo>
                  <a:pt x="312015" y="361258"/>
                </a:lnTo>
                <a:lnTo>
                  <a:pt x="270950" y="383240"/>
                </a:lnTo>
                <a:lnTo>
                  <a:pt x="229544" y="396178"/>
                </a:lnTo>
                <a:lnTo>
                  <a:pt x="308959" y="396178"/>
                </a:lnTo>
                <a:lnTo>
                  <a:pt x="315124" y="393504"/>
                </a:lnTo>
                <a:lnTo>
                  <a:pt x="353810" y="370710"/>
                </a:lnTo>
                <a:lnTo>
                  <a:pt x="389813" y="344145"/>
                </a:lnTo>
                <a:lnTo>
                  <a:pt x="423559" y="314774"/>
                </a:lnTo>
                <a:lnTo>
                  <a:pt x="373850" y="314774"/>
                </a:lnTo>
                <a:lnTo>
                  <a:pt x="373281" y="314075"/>
                </a:lnTo>
                <a:close/>
              </a:path>
              <a:path w="2128520" h="437514">
                <a:moveTo>
                  <a:pt x="804286" y="2782"/>
                </a:moveTo>
                <a:lnTo>
                  <a:pt x="761934" y="8274"/>
                </a:lnTo>
                <a:lnTo>
                  <a:pt x="719352" y="19690"/>
                </a:lnTo>
                <a:lnTo>
                  <a:pt x="677231" y="36832"/>
                </a:lnTo>
                <a:lnTo>
                  <a:pt x="636264" y="59503"/>
                </a:lnTo>
                <a:lnTo>
                  <a:pt x="597144" y="87503"/>
                </a:lnTo>
                <a:lnTo>
                  <a:pt x="568145" y="113531"/>
                </a:lnTo>
                <a:lnTo>
                  <a:pt x="536729" y="145694"/>
                </a:lnTo>
                <a:lnTo>
                  <a:pt x="504735" y="180382"/>
                </a:lnTo>
                <a:lnTo>
                  <a:pt x="467684" y="220837"/>
                </a:lnTo>
                <a:lnTo>
                  <a:pt x="430575" y="260021"/>
                </a:lnTo>
                <a:lnTo>
                  <a:pt x="392087" y="297752"/>
                </a:lnTo>
                <a:lnTo>
                  <a:pt x="374060" y="313399"/>
                </a:lnTo>
                <a:lnTo>
                  <a:pt x="373850" y="314774"/>
                </a:lnTo>
                <a:lnTo>
                  <a:pt x="423559" y="314774"/>
                </a:lnTo>
                <a:lnTo>
                  <a:pt x="456089" y="283028"/>
                </a:lnTo>
                <a:lnTo>
                  <a:pt x="487522" y="250138"/>
                </a:lnTo>
                <a:lnTo>
                  <a:pt x="518592" y="216802"/>
                </a:lnTo>
                <a:lnTo>
                  <a:pt x="549879" y="183851"/>
                </a:lnTo>
                <a:lnTo>
                  <a:pt x="581962" y="152116"/>
                </a:lnTo>
                <a:lnTo>
                  <a:pt x="615421" y="122428"/>
                </a:lnTo>
                <a:lnTo>
                  <a:pt x="650837" y="95619"/>
                </a:lnTo>
                <a:lnTo>
                  <a:pt x="688788" y="72519"/>
                </a:lnTo>
                <a:lnTo>
                  <a:pt x="732213" y="53271"/>
                </a:lnTo>
                <a:lnTo>
                  <a:pt x="773925" y="42055"/>
                </a:lnTo>
                <a:lnTo>
                  <a:pt x="813576" y="38181"/>
                </a:lnTo>
                <a:lnTo>
                  <a:pt x="947551" y="38181"/>
                </a:lnTo>
                <a:lnTo>
                  <a:pt x="923023" y="23830"/>
                </a:lnTo>
                <a:lnTo>
                  <a:pt x="885523" y="10362"/>
                </a:lnTo>
                <a:lnTo>
                  <a:pt x="845713" y="3412"/>
                </a:lnTo>
                <a:lnTo>
                  <a:pt x="804286" y="2782"/>
                </a:lnTo>
                <a:close/>
              </a:path>
              <a:path w="2128520" h="437514">
                <a:moveTo>
                  <a:pt x="411888" y="124234"/>
                </a:moveTo>
                <a:lnTo>
                  <a:pt x="397165" y="159712"/>
                </a:lnTo>
                <a:lnTo>
                  <a:pt x="396267" y="183851"/>
                </a:lnTo>
                <a:lnTo>
                  <a:pt x="396760" y="194559"/>
                </a:lnTo>
                <a:lnTo>
                  <a:pt x="396961" y="201155"/>
                </a:lnTo>
                <a:lnTo>
                  <a:pt x="392558" y="240929"/>
                </a:lnTo>
                <a:lnTo>
                  <a:pt x="385914" y="261530"/>
                </a:lnTo>
                <a:lnTo>
                  <a:pt x="372202" y="312747"/>
                </a:lnTo>
                <a:lnTo>
                  <a:pt x="373281" y="314075"/>
                </a:lnTo>
                <a:lnTo>
                  <a:pt x="374060" y="313399"/>
                </a:lnTo>
                <a:lnTo>
                  <a:pt x="375452" y="304287"/>
                </a:lnTo>
                <a:lnTo>
                  <a:pt x="378173" y="304287"/>
                </a:lnTo>
                <a:lnTo>
                  <a:pt x="419953" y="237235"/>
                </a:lnTo>
                <a:lnTo>
                  <a:pt x="436270" y="196516"/>
                </a:lnTo>
                <a:lnTo>
                  <a:pt x="444000" y="158763"/>
                </a:lnTo>
                <a:lnTo>
                  <a:pt x="437841" y="132635"/>
                </a:lnTo>
                <a:lnTo>
                  <a:pt x="411888" y="124234"/>
                </a:lnTo>
                <a:close/>
              </a:path>
              <a:path w="2128520" h="437514">
                <a:moveTo>
                  <a:pt x="378173" y="304287"/>
                </a:moveTo>
                <a:lnTo>
                  <a:pt x="375452" y="304287"/>
                </a:lnTo>
                <a:lnTo>
                  <a:pt x="376128" y="305947"/>
                </a:lnTo>
                <a:lnTo>
                  <a:pt x="378173" y="304287"/>
                </a:lnTo>
                <a:close/>
              </a:path>
              <a:path w="2128520" h="437514">
                <a:moveTo>
                  <a:pt x="879118" y="192389"/>
                </a:moveTo>
                <a:lnTo>
                  <a:pt x="762602" y="192389"/>
                </a:lnTo>
                <a:lnTo>
                  <a:pt x="813659" y="196838"/>
                </a:lnTo>
                <a:lnTo>
                  <a:pt x="851878" y="219540"/>
                </a:lnTo>
                <a:lnTo>
                  <a:pt x="869887" y="248723"/>
                </a:lnTo>
                <a:lnTo>
                  <a:pt x="885625" y="276913"/>
                </a:lnTo>
                <a:lnTo>
                  <a:pt x="917033" y="296634"/>
                </a:lnTo>
                <a:lnTo>
                  <a:pt x="922747" y="261018"/>
                </a:lnTo>
                <a:lnTo>
                  <a:pt x="913280" y="228634"/>
                </a:lnTo>
                <a:lnTo>
                  <a:pt x="891816" y="201155"/>
                </a:lnTo>
                <a:lnTo>
                  <a:pt x="879118" y="192389"/>
                </a:lnTo>
                <a:close/>
              </a:path>
              <a:path w="2128520" h="437514">
                <a:moveTo>
                  <a:pt x="206190" y="193603"/>
                </a:moveTo>
                <a:lnTo>
                  <a:pt x="99749" y="193603"/>
                </a:lnTo>
                <a:lnTo>
                  <a:pt x="133934" y="197566"/>
                </a:lnTo>
                <a:lnTo>
                  <a:pt x="162060" y="214133"/>
                </a:lnTo>
                <a:lnTo>
                  <a:pt x="186861" y="235613"/>
                </a:lnTo>
                <a:lnTo>
                  <a:pt x="211069" y="254312"/>
                </a:lnTo>
                <a:lnTo>
                  <a:pt x="237418" y="262538"/>
                </a:lnTo>
                <a:lnTo>
                  <a:pt x="233600" y="225718"/>
                </a:lnTo>
                <a:lnTo>
                  <a:pt x="214140" y="198205"/>
                </a:lnTo>
                <a:lnTo>
                  <a:pt x="206190" y="193603"/>
                </a:lnTo>
                <a:close/>
              </a:path>
            </a:pathLst>
          </a:custGeom>
          <a:solidFill>
            <a:srgbClr val="02020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Custom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Madison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1.cdr</dc:title>
  <dc:creator>MISSION COREL</dc:creator>
  <cp:lastModifiedBy>Chander Shekhar</cp:lastModifiedBy>
  <cp:revision>5</cp:revision>
  <dcterms:created xsi:type="dcterms:W3CDTF">2022-07-16T11:44:16Z</dcterms:created>
  <dcterms:modified xsi:type="dcterms:W3CDTF">2022-07-25T08:59:42Z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2022-07-16T00:00:00Z</vt:filetime>
  </property>
  <property fmtid="{D5CDD505-2E9C-101B-9397-08002B2CF9AE}" pid="3" name="Creator">
    <vt:lpwstr>CorelDRAW 2017</vt:lpwstr>
  </property>
  <property fmtid="{D5CDD505-2E9C-101B-9397-08002B2CF9AE}" pid="4" name="LastSaved">
    <vt:filetime>2022-07-16T00:00:00Z</vt:filetime>
  </property>
</Properties>
</file>